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6" r:id="rId19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1" Type="http://schemas.openxmlformats.org/officeDocument/2006/relationships/slide" Target="slides/slide12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3" name="Google Shape;4753;p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4.jpg"/><Relationship Id="rId4" Type="http://schemas.openxmlformats.org/officeDocument/2006/relationships/image" Target="../media/image188.png"/></Relationships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icgifs.com/clip-art/flowers-and-plants/trees/clip-art-trees-062627.jpg" id="4755" name="Google Shape;4755;p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0050"/>
            <a:ext cx="23622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6" name="Google Shape;4756;p677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i="0" lang="zh-CN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EXTERNAL CONFLICTS IN THE NOVEL</a:t>
            </a:r>
            <a:endParaRPr b="1" i="0" sz="3959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7" name="Google Shape;4757;p677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Montag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man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Beatty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Midlred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andeliondelight.com/images/clipart-dandelion-flower" id="4758" name="Google Shape;4758;p6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2343150"/>
            <a:ext cx="1714500" cy="213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